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81" r:id="rId5"/>
    <p:sldId id="285" r:id="rId6"/>
    <p:sldId id="283" r:id="rId7"/>
    <p:sldId id="286" r:id="rId8"/>
    <p:sldId id="284" r:id="rId9"/>
    <p:sldId id="287" r:id="rId10"/>
    <p:sldId id="288" r:id="rId11"/>
    <p:sldId id="289" r:id="rId12"/>
    <p:sldId id="290" r:id="rId13"/>
    <p:sldId id="291" r:id="rId14"/>
    <p:sldId id="292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576B"/>
    <a:srgbClr val="CCA0A0"/>
    <a:srgbClr val="CFD5EA"/>
    <a:srgbClr val="3679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0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Making a Research Plan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71B8CBD-53DC-42D6-914D-93CA59CE8EBC}"/>
              </a:ext>
            </a:extLst>
          </p:cNvPr>
          <p:cNvSpPr/>
          <p:nvPr/>
        </p:nvSpPr>
        <p:spPr>
          <a:xfrm>
            <a:off x="2370667" y="3064933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DA27F3-C034-42EE-AB48-9D832514D452}"/>
              </a:ext>
            </a:extLst>
          </p:cNvPr>
          <p:cNvSpPr/>
          <p:nvPr/>
        </p:nvSpPr>
        <p:spPr>
          <a:xfrm>
            <a:off x="7214336" y="2276796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10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8E24EE7-7774-4E1D-8F14-821989419765}"/>
              </a:ext>
            </a:extLst>
          </p:cNvPr>
          <p:cNvSpPr/>
          <p:nvPr/>
        </p:nvSpPr>
        <p:spPr>
          <a:xfrm>
            <a:off x="4839251" y="2257800"/>
            <a:ext cx="1124227" cy="545036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1F5E40-F7AE-44FB-BF23-33FA070F6110}"/>
              </a:ext>
            </a:extLst>
          </p:cNvPr>
          <p:cNvSpPr/>
          <p:nvPr/>
        </p:nvSpPr>
        <p:spPr>
          <a:xfrm>
            <a:off x="4839250" y="3104719"/>
            <a:ext cx="1124227" cy="545036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69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A2057A2-339F-4296-B711-DE8780C95F52}"/>
              </a:ext>
            </a:extLst>
          </p:cNvPr>
          <p:cNvSpPr/>
          <p:nvPr/>
        </p:nvSpPr>
        <p:spPr>
          <a:xfrm>
            <a:off x="3556736" y="3928751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8DCBC5-ACA8-4E83-9356-5770369A9E78}"/>
              </a:ext>
            </a:extLst>
          </p:cNvPr>
          <p:cNvSpPr/>
          <p:nvPr/>
        </p:nvSpPr>
        <p:spPr>
          <a:xfrm>
            <a:off x="7214336" y="4842566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45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A2057A2-339F-4296-B711-DE8780C95F52}"/>
              </a:ext>
            </a:extLst>
          </p:cNvPr>
          <p:cNvSpPr/>
          <p:nvPr/>
        </p:nvSpPr>
        <p:spPr>
          <a:xfrm>
            <a:off x="3556736" y="3928751"/>
            <a:ext cx="36576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8DCBC5-ACA8-4E83-9356-5770369A9E78}"/>
              </a:ext>
            </a:extLst>
          </p:cNvPr>
          <p:cNvSpPr/>
          <p:nvPr/>
        </p:nvSpPr>
        <p:spPr>
          <a:xfrm>
            <a:off x="7214336" y="4842566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3359ED-4A1E-4957-B972-5C19C2E44664}"/>
              </a:ext>
            </a:extLst>
          </p:cNvPr>
          <p:cNvSpPr/>
          <p:nvPr/>
        </p:nvSpPr>
        <p:spPr>
          <a:xfrm>
            <a:off x="4749799" y="4848825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32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Plan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57A907E-ECA5-4E40-827F-F14A83054317}"/>
              </a:ext>
            </a:extLst>
          </p:cNvPr>
          <p:cNvGrpSpPr/>
          <p:nvPr/>
        </p:nvGrpSpPr>
        <p:grpSpPr>
          <a:xfrm>
            <a:off x="785282" y="2173579"/>
            <a:ext cx="1449918" cy="189040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4916742-8F06-48C1-BEF3-0839EB2FA10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F08E1C6-3717-44AA-AC54-3DED66A37B3B}"/>
                </a:ext>
              </a:extLst>
            </p:cNvPr>
            <p:cNvSpPr txBox="1"/>
            <p:nvPr/>
          </p:nvSpPr>
          <p:spPr>
            <a:xfrm>
              <a:off x="668215" y="1915975"/>
              <a:ext cx="7807570" cy="436059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Purpose and Guidelines</a:t>
              </a:r>
            </a:p>
          </p:txBody>
        </p:sp>
      </p:grp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A2E9D068-54C3-4963-9D4A-3C75243AC7F7}"/>
              </a:ext>
            </a:extLst>
          </p:cNvPr>
          <p:cNvSpPr/>
          <p:nvPr/>
        </p:nvSpPr>
        <p:spPr>
          <a:xfrm>
            <a:off x="2430988" y="2683183"/>
            <a:ext cx="1158878" cy="871200"/>
          </a:xfrm>
          <a:prstGeom prst="righ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04EB722-0FFD-4F93-9CE5-D6ADA03656D6}"/>
              </a:ext>
            </a:extLst>
          </p:cNvPr>
          <p:cNvGrpSpPr/>
          <p:nvPr/>
        </p:nvGrpSpPr>
        <p:grpSpPr>
          <a:xfrm>
            <a:off x="3789565" y="2173579"/>
            <a:ext cx="1449918" cy="189040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9" name="Rectangle 18">
              <a:extLst>
                <a:ext uri="{FF2B5EF4-FFF2-40B4-BE49-F238E27FC236}">
                  <a16:creationId xmlns:a16="http://schemas.microsoft.com/office/drawing/2014/main" id="{736611E6-D007-4114-B35E-0EB1E03718B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4C7008E-6272-43DB-AE17-75CD3DB63204}"/>
                </a:ext>
              </a:extLst>
            </p:cNvPr>
            <p:cNvSpPr txBox="1"/>
            <p:nvPr/>
          </p:nvSpPr>
          <p:spPr>
            <a:xfrm>
              <a:off x="793507" y="1981384"/>
              <a:ext cx="7807570" cy="30524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Preliminary Research</a:t>
              </a:r>
            </a:p>
          </p:txBody>
        </p:sp>
      </p:grpSp>
      <p:sp>
        <p:nvSpPr>
          <p:cNvPr id="3" name="Arrow: Right 2">
            <a:extLst>
              <a:ext uri="{FF2B5EF4-FFF2-40B4-BE49-F238E27FC236}">
                <a16:creationId xmlns:a16="http://schemas.microsoft.com/office/drawing/2014/main" id="{661ECD05-6B2F-4186-AFFD-982A12434558}"/>
              </a:ext>
            </a:extLst>
          </p:cNvPr>
          <p:cNvSpPr/>
          <p:nvPr/>
        </p:nvSpPr>
        <p:spPr>
          <a:xfrm>
            <a:off x="5439182" y="2683183"/>
            <a:ext cx="1158878" cy="871200"/>
          </a:xfrm>
          <a:prstGeom prst="righ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B394704-A6B3-4DE0-965F-4685130D74CD}"/>
              </a:ext>
            </a:extLst>
          </p:cNvPr>
          <p:cNvGrpSpPr/>
          <p:nvPr/>
        </p:nvGrpSpPr>
        <p:grpSpPr>
          <a:xfrm>
            <a:off x="6793848" y="2173579"/>
            <a:ext cx="1449918" cy="189040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3" name="Rectangle 18">
              <a:extLst>
                <a:ext uri="{FF2B5EF4-FFF2-40B4-BE49-F238E27FC236}">
                  <a16:creationId xmlns:a16="http://schemas.microsoft.com/office/drawing/2014/main" id="{EB0F1CE0-F805-446E-9C3A-E92E9650946C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2659A7D-B483-4072-A54C-8BE1F2F21888}"/>
                </a:ext>
              </a:extLst>
            </p:cNvPr>
            <p:cNvSpPr txBox="1"/>
            <p:nvPr/>
          </p:nvSpPr>
          <p:spPr>
            <a:xfrm>
              <a:off x="668215" y="1987608"/>
              <a:ext cx="7807570" cy="30524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Research Methods</a:t>
              </a:r>
            </a:p>
          </p:txBody>
        </p:sp>
      </p:grpSp>
      <p:sp>
        <p:nvSpPr>
          <p:cNvPr id="5" name="Arrow: Right 4">
            <a:extLst>
              <a:ext uri="{FF2B5EF4-FFF2-40B4-BE49-F238E27FC236}">
                <a16:creationId xmlns:a16="http://schemas.microsoft.com/office/drawing/2014/main" id="{83B003C9-9284-42C4-84BC-3BEDC516B455}"/>
              </a:ext>
            </a:extLst>
          </p:cNvPr>
          <p:cNvSpPr/>
          <p:nvPr/>
        </p:nvSpPr>
        <p:spPr>
          <a:xfrm>
            <a:off x="8439554" y="2683183"/>
            <a:ext cx="1158878" cy="871200"/>
          </a:xfrm>
          <a:prstGeom prst="right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B43EBDC-0870-4118-8331-7AE24631DD57}"/>
              </a:ext>
            </a:extLst>
          </p:cNvPr>
          <p:cNvGrpSpPr/>
          <p:nvPr/>
        </p:nvGrpSpPr>
        <p:grpSpPr>
          <a:xfrm>
            <a:off x="9794220" y="2173579"/>
            <a:ext cx="1449918" cy="1890409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7" name="Rectangle 18">
              <a:extLst>
                <a:ext uri="{FF2B5EF4-FFF2-40B4-BE49-F238E27FC236}">
                  <a16:creationId xmlns:a16="http://schemas.microsoft.com/office/drawing/2014/main" id="{7D5FE1BD-5D23-4502-A97E-702281B73AA2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E6201CC-9A16-4355-B57B-16BEDA44720B}"/>
                </a:ext>
              </a:extLst>
            </p:cNvPr>
            <p:cNvSpPr txBox="1"/>
            <p:nvPr/>
          </p:nvSpPr>
          <p:spPr>
            <a:xfrm>
              <a:off x="793507" y="1987608"/>
              <a:ext cx="7807570" cy="30524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Research Timeline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69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 &amp; Guidelines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58A48DB-8620-4437-A8B3-C4D370ACE1BB}"/>
              </a:ext>
            </a:extLst>
          </p:cNvPr>
          <p:cNvSpPr/>
          <p:nvPr/>
        </p:nvSpPr>
        <p:spPr>
          <a:xfrm>
            <a:off x="1974320" y="2703442"/>
            <a:ext cx="2885546" cy="1732141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Research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8C679C-C3ED-4999-ACC3-663C7CF3F391}"/>
              </a:ext>
            </a:extLst>
          </p:cNvPr>
          <p:cNvSpPr/>
          <p:nvPr/>
        </p:nvSpPr>
        <p:spPr>
          <a:xfrm>
            <a:off x="7570788" y="1383374"/>
            <a:ext cx="2885546" cy="1732141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Purpose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C2F9EE9-DF09-4265-B87B-552D3D8EAC70}"/>
              </a:ext>
            </a:extLst>
          </p:cNvPr>
          <p:cNvSpPr/>
          <p:nvPr/>
        </p:nvSpPr>
        <p:spPr>
          <a:xfrm>
            <a:off x="7570788" y="4139469"/>
            <a:ext cx="2885546" cy="1732141"/>
          </a:xfrm>
          <a:prstGeom prst="round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Guidelines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3D88138-76D0-4036-A23F-B45F98C723A7}"/>
              </a:ext>
            </a:extLst>
          </p:cNvPr>
          <p:cNvCxnSpPr>
            <a:stCxn id="3" idx="3"/>
            <a:endCxn id="6" idx="1"/>
          </p:cNvCxnSpPr>
          <p:nvPr/>
        </p:nvCxnSpPr>
        <p:spPr>
          <a:xfrm flipV="1">
            <a:off x="4859866" y="2249445"/>
            <a:ext cx="2710922" cy="1320068"/>
          </a:xfrm>
          <a:prstGeom prst="line">
            <a:avLst/>
          </a:prstGeom>
          <a:ln>
            <a:solidFill>
              <a:srgbClr val="CCA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2649A2-AA74-4199-A02C-EA49ADDA9043}"/>
              </a:ext>
            </a:extLst>
          </p:cNvPr>
          <p:cNvCxnSpPr>
            <a:cxnSpLocks/>
            <a:stCxn id="3" idx="3"/>
            <a:endCxn id="8" idx="1"/>
          </p:cNvCxnSpPr>
          <p:nvPr/>
        </p:nvCxnSpPr>
        <p:spPr>
          <a:xfrm>
            <a:off x="4859866" y="3569513"/>
            <a:ext cx="2710922" cy="1436027"/>
          </a:xfrm>
          <a:prstGeom prst="line">
            <a:avLst/>
          </a:prstGeom>
          <a:ln>
            <a:solidFill>
              <a:srgbClr val="CCA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387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Preliminary Research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587089A-D7DF-4465-B26A-5AC049E4139D}"/>
              </a:ext>
            </a:extLst>
          </p:cNvPr>
          <p:cNvGrpSpPr/>
          <p:nvPr/>
        </p:nvGrpSpPr>
        <p:grpSpPr>
          <a:xfrm rot="20920119">
            <a:off x="2497310" y="3013721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2755529-35B2-4D72-B24B-81EA688FBC3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4AA621E-B18A-4F33-A1A1-3922D5B203AE}"/>
                </a:ext>
              </a:extLst>
            </p:cNvPr>
            <p:cNvSpPr txBox="1"/>
            <p:nvPr/>
          </p:nvSpPr>
          <p:spPr>
            <a:xfrm>
              <a:off x="1357204" y="1983297"/>
              <a:ext cx="1664514" cy="926566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Thesis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E875B68-68A0-4898-AD57-A85193B99A80}"/>
              </a:ext>
            </a:extLst>
          </p:cNvPr>
          <p:cNvGrpSpPr/>
          <p:nvPr/>
        </p:nvGrpSpPr>
        <p:grpSpPr>
          <a:xfrm rot="20925820">
            <a:off x="7229641" y="2254675"/>
            <a:ext cx="2603098" cy="135929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155F3FC6-19D8-4FB9-A31D-3C94D476D01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1D43FC3-6FD4-4409-A0CE-D4183A362C89}"/>
                </a:ext>
              </a:extLst>
            </p:cNvPr>
            <p:cNvSpPr txBox="1"/>
            <p:nvPr/>
          </p:nvSpPr>
          <p:spPr>
            <a:xfrm>
              <a:off x="1357204" y="1785003"/>
              <a:ext cx="1664514" cy="1532334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/>
                <a:t>Available information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5CA04A42-CF5A-47EF-BD0B-7861287D3FED}"/>
              </a:ext>
            </a:extLst>
          </p:cNvPr>
          <p:cNvSpPr/>
          <p:nvPr/>
        </p:nvSpPr>
        <p:spPr>
          <a:xfrm rot="20910636">
            <a:off x="1969553" y="4235051"/>
            <a:ext cx="8585200" cy="152342"/>
          </a:xfrm>
          <a:prstGeom prst="rect">
            <a:avLst/>
          </a:prstGeom>
          <a:solidFill>
            <a:srgbClr val="2B57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A801CEE2-A16A-4144-874A-BB8CAE5E478F}"/>
              </a:ext>
            </a:extLst>
          </p:cNvPr>
          <p:cNvSpPr/>
          <p:nvPr/>
        </p:nvSpPr>
        <p:spPr>
          <a:xfrm>
            <a:off x="5701247" y="4410508"/>
            <a:ext cx="789505" cy="632194"/>
          </a:xfrm>
          <a:prstGeom prst="triangle">
            <a:avLst/>
          </a:prstGeom>
          <a:solidFill>
            <a:srgbClr val="2B57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4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Methods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2F6F620C-B468-438F-A70B-2A43898EF103}"/>
              </a:ext>
            </a:extLst>
          </p:cNvPr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B158D40-A98E-4F19-AEC6-9226ED1DA73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731318A-2A44-4215-83E1-91C0E2FCB44A}"/>
                </a:ext>
              </a:extLst>
            </p:cNvPr>
            <p:cNvSpPr txBox="1"/>
            <p:nvPr/>
          </p:nvSpPr>
          <p:spPr>
            <a:xfrm>
              <a:off x="668214" y="191889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Library Catalogs and Databases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8C0BBD6-7E88-4391-BB33-42C66022CE05}"/>
              </a:ext>
            </a:extLst>
          </p:cNvPr>
          <p:cNvGrpSpPr/>
          <p:nvPr/>
        </p:nvGrpSpPr>
        <p:grpSpPr>
          <a:xfrm>
            <a:off x="2066922" y="262206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26B27AA4-4A6B-45CE-B0D2-69BBD08F86E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A6B8A52-23CD-4FD5-AEC5-47B99EDEBED4}"/>
                </a:ext>
              </a:extLst>
            </p:cNvPr>
            <p:cNvSpPr txBox="1"/>
            <p:nvPr/>
          </p:nvSpPr>
          <p:spPr>
            <a:xfrm>
              <a:off x="668214" y="191889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Internet Searches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0C6B4BB-A125-4E3A-8411-08FE963646A7}"/>
              </a:ext>
            </a:extLst>
          </p:cNvPr>
          <p:cNvGrpSpPr/>
          <p:nvPr/>
        </p:nvGrpSpPr>
        <p:grpSpPr>
          <a:xfrm>
            <a:off x="2066921" y="366036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4" name="Rectangle 7">
              <a:extLst>
                <a:ext uri="{FF2B5EF4-FFF2-40B4-BE49-F238E27FC236}">
                  <a16:creationId xmlns:a16="http://schemas.microsoft.com/office/drawing/2014/main" id="{82A69168-9225-410A-9847-251ADB6C8DB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7AEFDAA-C2AA-43E9-8778-36B0035C9A49}"/>
                </a:ext>
              </a:extLst>
            </p:cNvPr>
            <p:cNvSpPr txBox="1"/>
            <p:nvPr/>
          </p:nvSpPr>
          <p:spPr>
            <a:xfrm>
              <a:off x="668214" y="1918891"/>
              <a:ext cx="7807571" cy="4426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Field Research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4819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Methods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CC81799-98EC-4623-BC53-7E2C7796A1C4}"/>
              </a:ext>
            </a:extLst>
          </p:cNvPr>
          <p:cNvGrpSpPr/>
          <p:nvPr/>
        </p:nvGrpSpPr>
        <p:grpSpPr>
          <a:xfrm>
            <a:off x="2202207" y="2818535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17" name="Rectangle 12">
              <a:extLst>
                <a:ext uri="{FF2B5EF4-FFF2-40B4-BE49-F238E27FC236}">
                  <a16:creationId xmlns:a16="http://schemas.microsoft.com/office/drawing/2014/main" id="{C28892F3-FB85-48D2-816F-4F21A5855BE0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3983BAF2-DF37-45EE-A81D-6BE25EC45F2C}"/>
                </a:ext>
              </a:extLst>
            </p:cNvPr>
            <p:cNvSpPr txBox="1"/>
            <p:nvPr/>
          </p:nvSpPr>
          <p:spPr>
            <a:xfrm>
              <a:off x="1357204" y="1983297"/>
              <a:ext cx="1664514" cy="926566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Topic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F4FE32C-C0BE-4990-9CA9-35A1D0E8C311}"/>
              </a:ext>
            </a:extLst>
          </p:cNvPr>
          <p:cNvGrpSpPr/>
          <p:nvPr/>
        </p:nvGrpSpPr>
        <p:grpSpPr>
          <a:xfrm>
            <a:off x="7898308" y="1707275"/>
            <a:ext cx="1872426" cy="102235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20" name="Rectangle 12">
              <a:extLst>
                <a:ext uri="{FF2B5EF4-FFF2-40B4-BE49-F238E27FC236}">
                  <a16:creationId xmlns:a16="http://schemas.microsoft.com/office/drawing/2014/main" id="{DCECAB61-420E-4CAC-BC69-355373260F1D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0B4236D-7A05-493C-B694-70F931A9C31A}"/>
                </a:ext>
              </a:extLst>
            </p:cNvPr>
            <p:cNvSpPr txBox="1"/>
            <p:nvPr/>
          </p:nvSpPr>
          <p:spPr>
            <a:xfrm>
              <a:off x="1357204" y="2074918"/>
              <a:ext cx="1664514" cy="743324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Library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E608E9C-BB57-45F2-85F2-3B6C32FE345A}"/>
              </a:ext>
            </a:extLst>
          </p:cNvPr>
          <p:cNvGrpSpPr/>
          <p:nvPr/>
        </p:nvGrpSpPr>
        <p:grpSpPr>
          <a:xfrm>
            <a:off x="7909454" y="3231348"/>
            <a:ext cx="1872426" cy="102235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23" name="Rectangle 12">
              <a:extLst>
                <a:ext uri="{FF2B5EF4-FFF2-40B4-BE49-F238E27FC236}">
                  <a16:creationId xmlns:a16="http://schemas.microsoft.com/office/drawing/2014/main" id="{142DE2CC-8B01-47AE-BE85-9A1628BFB46F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51530E2-A5A3-40CB-80AC-D98B1C6C7A66}"/>
                </a:ext>
              </a:extLst>
            </p:cNvPr>
            <p:cNvSpPr txBox="1"/>
            <p:nvPr/>
          </p:nvSpPr>
          <p:spPr>
            <a:xfrm>
              <a:off x="1357204" y="2074918"/>
              <a:ext cx="1664514" cy="743324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Internet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D368878-B665-479F-8EA2-4A90E109B0A2}"/>
              </a:ext>
            </a:extLst>
          </p:cNvPr>
          <p:cNvGrpSpPr/>
          <p:nvPr/>
        </p:nvGrpSpPr>
        <p:grpSpPr>
          <a:xfrm>
            <a:off x="7909454" y="4767464"/>
            <a:ext cx="1872426" cy="1022350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27" name="Rectangle 12">
              <a:extLst>
                <a:ext uri="{FF2B5EF4-FFF2-40B4-BE49-F238E27FC236}">
                  <a16:creationId xmlns:a16="http://schemas.microsoft.com/office/drawing/2014/main" id="{B6BE31C5-63ED-42DF-B720-DFD6AA2836F6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99F68A7-18DA-4300-B2F7-F1C604E451E6}"/>
                </a:ext>
              </a:extLst>
            </p:cNvPr>
            <p:cNvSpPr txBox="1"/>
            <p:nvPr/>
          </p:nvSpPr>
          <p:spPr>
            <a:xfrm>
              <a:off x="1357204" y="1858408"/>
              <a:ext cx="1664514" cy="1176342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Field</a:t>
              </a:r>
            </a:p>
          </p:txBody>
        </p:sp>
      </p:grpSp>
      <p:sp>
        <p:nvSpPr>
          <p:cNvPr id="30" name="Rectangle 12">
            <a:extLst>
              <a:ext uri="{FF2B5EF4-FFF2-40B4-BE49-F238E27FC236}">
                <a16:creationId xmlns:a16="http://schemas.microsoft.com/office/drawing/2014/main" id="{36B6B9A8-4C5B-46BC-BFC7-4088EC186D5D}"/>
              </a:ext>
            </a:extLst>
          </p:cNvPr>
          <p:cNvSpPr/>
          <p:nvPr/>
        </p:nvSpPr>
        <p:spPr>
          <a:xfrm rot="20537160">
            <a:off x="4613867" y="2165750"/>
            <a:ext cx="2964267" cy="629560"/>
          </a:xfrm>
          <a:prstGeom prst="rightArrow">
            <a:avLst/>
          </a:prstGeom>
          <a:solidFill>
            <a:srgbClr val="CCA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CD70A910-F5E5-4AD7-A2D9-BD25EE205C26}"/>
              </a:ext>
            </a:extLst>
          </p:cNvPr>
          <p:cNvSpPr/>
          <p:nvPr/>
        </p:nvSpPr>
        <p:spPr>
          <a:xfrm rot="366845">
            <a:off x="4706714" y="3313801"/>
            <a:ext cx="3032527" cy="627381"/>
          </a:xfrm>
          <a:prstGeom prst="rightArrow">
            <a:avLst/>
          </a:prstGeom>
          <a:solidFill>
            <a:srgbClr val="CCA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43DEB62-1274-41C1-828E-6480E43F79CE}"/>
              </a:ext>
            </a:extLst>
          </p:cNvPr>
          <p:cNvSpPr/>
          <p:nvPr/>
        </p:nvSpPr>
        <p:spPr>
          <a:xfrm rot="1457074">
            <a:off x="4485303" y="4239336"/>
            <a:ext cx="3032527" cy="627381"/>
          </a:xfrm>
          <a:prstGeom prst="rightArrow">
            <a:avLst/>
          </a:prstGeom>
          <a:solidFill>
            <a:srgbClr val="CCA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480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888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71B8CBD-53DC-42D6-914D-93CA59CE8EBC}"/>
              </a:ext>
            </a:extLst>
          </p:cNvPr>
          <p:cNvSpPr/>
          <p:nvPr/>
        </p:nvSpPr>
        <p:spPr>
          <a:xfrm>
            <a:off x="2370667" y="3064933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DA27F3-C034-42EE-AB48-9D832514D452}"/>
              </a:ext>
            </a:extLst>
          </p:cNvPr>
          <p:cNvSpPr/>
          <p:nvPr/>
        </p:nvSpPr>
        <p:spPr>
          <a:xfrm>
            <a:off x="7214336" y="2276796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2057A2-339F-4296-B711-DE8780C95F52}"/>
              </a:ext>
            </a:extLst>
          </p:cNvPr>
          <p:cNvSpPr/>
          <p:nvPr/>
        </p:nvSpPr>
        <p:spPr>
          <a:xfrm>
            <a:off x="3556736" y="3928751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0EA10F-E431-4329-A286-35D65C884B3E}"/>
              </a:ext>
            </a:extLst>
          </p:cNvPr>
          <p:cNvSpPr/>
          <p:nvPr/>
        </p:nvSpPr>
        <p:spPr>
          <a:xfrm>
            <a:off x="4749799" y="4811556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18DCBC5-ACA8-4E83-9356-5770369A9E78}"/>
              </a:ext>
            </a:extLst>
          </p:cNvPr>
          <p:cNvSpPr/>
          <p:nvPr/>
        </p:nvSpPr>
        <p:spPr>
          <a:xfrm>
            <a:off x="7214336" y="4842566"/>
            <a:ext cx="1346200" cy="795867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684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Timeline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10E9DF-09CF-46BF-8926-32598AA10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009" y="1340590"/>
            <a:ext cx="8221981" cy="453101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8E24EE7-7774-4E1D-8F14-821989419765}"/>
              </a:ext>
            </a:extLst>
          </p:cNvPr>
          <p:cNvSpPr/>
          <p:nvPr/>
        </p:nvSpPr>
        <p:spPr>
          <a:xfrm>
            <a:off x="4839251" y="2257800"/>
            <a:ext cx="1124227" cy="545036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1F5E40-F7AE-44FB-BF23-33FA070F6110}"/>
              </a:ext>
            </a:extLst>
          </p:cNvPr>
          <p:cNvSpPr/>
          <p:nvPr/>
        </p:nvSpPr>
        <p:spPr>
          <a:xfrm>
            <a:off x="4839250" y="3104719"/>
            <a:ext cx="1124227" cy="545036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F72240-96C7-45B5-83ED-8EEF4A322FCA}"/>
              </a:ext>
            </a:extLst>
          </p:cNvPr>
          <p:cNvSpPr/>
          <p:nvPr/>
        </p:nvSpPr>
        <p:spPr>
          <a:xfrm>
            <a:off x="6095999" y="4032371"/>
            <a:ext cx="1124227" cy="798046"/>
          </a:xfrm>
          <a:prstGeom prst="rect">
            <a:avLst/>
          </a:prstGeom>
          <a:noFill/>
          <a:ln w="53975">
            <a:solidFill>
              <a:srgbClr val="2B5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82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84</Words>
  <Application>Microsoft Office PowerPoint</Application>
  <PresentationFormat>Widescreen</PresentationFormat>
  <Paragraphs>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Coleman</cp:lastModifiedBy>
  <cp:revision>31</cp:revision>
  <dcterms:created xsi:type="dcterms:W3CDTF">2017-06-16T13:06:21Z</dcterms:created>
  <dcterms:modified xsi:type="dcterms:W3CDTF">2020-08-24T13:36:43Z</dcterms:modified>
</cp:coreProperties>
</file>